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8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7FDD0AD-224E-4034-A72B-A2A5DB531034}"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FDD0AD-224E-4034-A72B-A2A5DB531034}"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FDD0AD-224E-4034-A72B-A2A5DB531034}"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7FDD0AD-224E-4034-A72B-A2A5DB531034}" type="datetimeFigureOut">
              <a:rPr lang="en-US" smtClean="0"/>
              <a:pPr/>
              <a:t>4/16/2022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7FDD0AD-224E-4034-A72B-A2A5DB531034}" type="datetimeFigureOut">
              <a:rPr lang="en-US" smtClean="0"/>
              <a:pPr/>
              <a:t>4/16/2022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7FDD0AD-224E-4034-A72B-A2A5DB531034}" type="datetimeFigureOut">
              <a:rPr lang="en-US" smtClean="0"/>
              <a:pPr/>
              <a:t>4/16/2022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DD0AD-224E-4034-A72B-A2A5DB531034}" type="datetimeFigureOut">
              <a:rPr lang="en-US" smtClean="0"/>
              <a:pPr/>
              <a:t>4/16/2022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DD0AD-224E-4034-A72B-A2A5DB531034}" type="datetimeFigureOut">
              <a:rPr lang="en-US" smtClean="0"/>
              <a:pPr/>
              <a:t>4/16/2022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DD0AD-224E-4034-A72B-A2A5DB531034}" type="datetimeFigureOut">
              <a:rPr lang="en-US" smtClean="0"/>
              <a:pPr/>
              <a:t>4/16/2022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FDD0AD-224E-4034-A72B-A2A5DB531034}"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FDD0AD-224E-4034-A72B-A2A5DB531034}" type="datetimeFigureOut">
              <a:rPr lang="en-US" smtClean="0"/>
              <a:pPr/>
              <a:t>4/16/2022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13C4C3-692E-42C2-A93B-7FB90BD0F59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DD0AD-224E-4034-A72B-A2A5DB531034}" type="datetimeFigureOut">
              <a:rPr lang="en-US" smtClean="0"/>
              <a:pPr/>
              <a:t>4/16/2022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3C4C3-692E-42C2-A93B-7FB90BD0F59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7233"/>
            <a:ext cx="7772400" cy="2743218"/>
          </a:xfrm>
        </p:spPr>
        <p:txBody>
          <a:bodyPr>
            <a:normAutofit fontScale="90000"/>
          </a:bodyPr>
          <a:lstStyle/>
          <a:p>
            <a:r>
              <a:rPr lang="en-IN" dirty="0" smtClean="0"/>
              <a:t>SGGSJ GOVT.COLLEGE</a:t>
            </a:r>
            <a:br>
              <a:rPr lang="en-IN" dirty="0" smtClean="0"/>
            </a:br>
            <a:r>
              <a:rPr lang="en-IN" dirty="0" smtClean="0"/>
              <a:t/>
            </a:r>
            <a:br>
              <a:rPr lang="en-IN" dirty="0" smtClean="0"/>
            </a:br>
            <a:r>
              <a:rPr lang="en-IN" dirty="0" smtClean="0"/>
              <a:t>APPLICATONS </a:t>
            </a:r>
            <a:r>
              <a:rPr lang="en-IN" dirty="0" smtClean="0"/>
              <a:t>OF COMPUTER GRAPHICS</a:t>
            </a:r>
            <a:endParaRPr lang="en-IN" dirty="0"/>
          </a:p>
        </p:txBody>
      </p:sp>
      <p:sp>
        <p:nvSpPr>
          <p:cNvPr id="3" name="Subtitle 2"/>
          <p:cNvSpPr>
            <a:spLocks noGrp="1"/>
          </p:cNvSpPr>
          <p:nvPr>
            <p:ph type="subTitle" idx="1"/>
          </p:nvPr>
        </p:nvSpPr>
        <p:spPr>
          <a:xfrm>
            <a:off x="1428728" y="3786190"/>
            <a:ext cx="6400800" cy="1752600"/>
          </a:xfrm>
        </p:spPr>
        <p:txBody>
          <a:bodyPr/>
          <a:lstStyle/>
          <a:p>
            <a:endParaRPr lang="en-IN" dirty="0" smtClean="0"/>
          </a:p>
          <a:p>
            <a:pPr algn="r"/>
            <a:r>
              <a:rPr lang="en-IN" dirty="0" smtClean="0">
                <a:solidFill>
                  <a:schemeClr val="tx2"/>
                </a:solidFill>
              </a:rPr>
              <a:t> </a:t>
            </a:r>
            <a:r>
              <a:rPr lang="en-IN" dirty="0" smtClean="0">
                <a:solidFill>
                  <a:schemeClr val="tx2"/>
                </a:solidFill>
              </a:rPr>
              <a:t>               (BCA/PGDCA)</a:t>
            </a:r>
            <a:endParaRPr lang="en-IN"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COMPUTER GRAPHICS</a:t>
            </a:r>
            <a:endParaRPr lang="en-IN" dirty="0"/>
          </a:p>
        </p:txBody>
      </p:sp>
      <p:sp>
        <p:nvSpPr>
          <p:cNvPr id="3" name="Content Placeholder 2"/>
          <p:cNvSpPr>
            <a:spLocks noGrp="1"/>
          </p:cNvSpPr>
          <p:nvPr>
            <p:ph idx="1"/>
          </p:nvPr>
        </p:nvSpPr>
        <p:spPr/>
        <p:txBody>
          <a:bodyPr/>
          <a:lstStyle/>
          <a:p>
            <a:r>
              <a:rPr lang="en-IN" dirty="0"/>
              <a:t>It is the use of computers to create and manipulate pictures on a display device. It comprises of software techniques to create, store, modify, represents pictures.</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TYPES</a:t>
            </a:r>
            <a:endParaRPr lang="en-IN" dirty="0"/>
          </a:p>
        </p:txBody>
      </p:sp>
      <p:pic>
        <p:nvPicPr>
          <p:cNvPr id="4" name="Content Placeholder 3" descr="Computer Graphics Tutorial"/>
          <p:cNvPicPr>
            <a:picLocks noGrp="1"/>
          </p:cNvPicPr>
          <p:nvPr>
            <p:ph idx="1"/>
          </p:nvPr>
        </p:nvPicPr>
        <p:blipFill>
          <a:blip r:embed="rId2"/>
          <a:srcRect/>
          <a:stretch>
            <a:fillRect/>
          </a:stretch>
        </p:blipFill>
        <p:spPr bwMode="auto">
          <a:xfrm>
            <a:off x="1604548" y="3010575"/>
            <a:ext cx="5934904" cy="170521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a:t>
            </a:r>
            <a:endParaRPr lang="en-IN" dirty="0"/>
          </a:p>
        </p:txBody>
      </p:sp>
      <p:sp>
        <p:nvSpPr>
          <p:cNvPr id="3" name="Content Placeholder 2"/>
          <p:cNvSpPr>
            <a:spLocks noGrp="1"/>
          </p:cNvSpPr>
          <p:nvPr>
            <p:ph idx="1"/>
          </p:nvPr>
        </p:nvSpPr>
        <p:spPr/>
        <p:txBody>
          <a:bodyPr>
            <a:normAutofit fontScale="77500" lnSpcReduction="20000"/>
          </a:bodyPr>
          <a:lstStyle/>
          <a:p>
            <a:pPr lvl="0" fontAlgn="base"/>
            <a:r>
              <a:rPr lang="en-IN" b="1" dirty="0"/>
              <a:t>Computer Art:</a:t>
            </a:r>
            <a:r>
              <a:rPr lang="en-IN" dirty="0"/>
              <a:t/>
            </a:r>
            <a:br>
              <a:rPr lang="en-IN" dirty="0"/>
            </a:br>
            <a:r>
              <a:rPr lang="en-IN" dirty="0"/>
              <a:t>Using computer graphics we can create fine and commercial art which include animation packages, paint packages. These packages provide facilities for designing object shapes and specifying object </a:t>
            </a:r>
            <a:r>
              <a:rPr lang="en-IN" dirty="0" err="1"/>
              <a:t>motion.Cartoon</a:t>
            </a:r>
            <a:r>
              <a:rPr lang="en-IN" dirty="0"/>
              <a:t> drawing, paintings, logo design can also be done.</a:t>
            </a:r>
          </a:p>
          <a:p>
            <a:pPr fontAlgn="base">
              <a:buNone/>
            </a:pPr>
            <a:r>
              <a:rPr lang="en-IN" dirty="0"/>
              <a:t> </a:t>
            </a:r>
          </a:p>
          <a:p>
            <a:pPr lvl="0" fontAlgn="base"/>
            <a:r>
              <a:rPr lang="en-IN" b="1" dirty="0"/>
              <a:t>Computer Aided Drawing:</a:t>
            </a:r>
            <a:r>
              <a:rPr lang="en-IN" dirty="0"/>
              <a:t/>
            </a:r>
            <a:br>
              <a:rPr lang="en-IN" dirty="0"/>
            </a:br>
            <a:r>
              <a:rPr lang="en-IN" dirty="0"/>
              <a:t>Designing of buildings, automobile, aircraft is done with the help of computer aided drawing, this helps in providing minute details to the drawing and producing more accurate and sharp drawings with better specifications.</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a:t>
            </a:r>
            <a:endParaRPr lang="en-IN" dirty="0"/>
          </a:p>
        </p:txBody>
      </p:sp>
      <p:sp>
        <p:nvSpPr>
          <p:cNvPr id="3" name="Content Placeholder 2"/>
          <p:cNvSpPr>
            <a:spLocks noGrp="1"/>
          </p:cNvSpPr>
          <p:nvPr>
            <p:ph idx="1"/>
          </p:nvPr>
        </p:nvSpPr>
        <p:spPr/>
        <p:txBody>
          <a:bodyPr>
            <a:normAutofit fontScale="77500" lnSpcReduction="20000"/>
          </a:bodyPr>
          <a:lstStyle/>
          <a:p>
            <a:pPr lvl="0" fontAlgn="base"/>
            <a:r>
              <a:rPr lang="en-IN" b="1" dirty="0"/>
              <a:t>Presentation Graphics:</a:t>
            </a:r>
            <a:r>
              <a:rPr lang="en-IN" dirty="0"/>
              <a:t/>
            </a:r>
            <a:br>
              <a:rPr lang="en-IN" dirty="0"/>
            </a:br>
            <a:r>
              <a:rPr lang="en-IN" dirty="0"/>
              <a:t>For the preparation of reports or summarising the financial, statistical, mathematical, scientific, economic data for research reports, managerial reports, moreover creation of bar graphs, pie charts, time chart, can be done using the tools present in computer graphics.</a:t>
            </a:r>
          </a:p>
          <a:p>
            <a:pPr fontAlgn="base">
              <a:buNone/>
            </a:pPr>
            <a:r>
              <a:rPr lang="en-IN" dirty="0"/>
              <a:t> </a:t>
            </a:r>
          </a:p>
          <a:p>
            <a:pPr lvl="0" fontAlgn="base"/>
            <a:r>
              <a:rPr lang="en-IN" b="1" dirty="0"/>
              <a:t>Entertainment:</a:t>
            </a:r>
            <a:r>
              <a:rPr lang="en-IN" dirty="0"/>
              <a:t/>
            </a:r>
            <a:br>
              <a:rPr lang="en-IN" dirty="0"/>
            </a:br>
            <a:r>
              <a:rPr lang="en-IN" dirty="0"/>
              <a:t>Computer graphics finds a major part of its utility in the movie industry and game industry. Used for creating motion pictures , music video, television shows, cartoon animation films. In the game industry where focus and interactivity are the key players, computer graphics helps in providing such features in the efficient way.</a:t>
            </a:r>
          </a:p>
          <a:p>
            <a:pPr fontAlgn="base">
              <a:buNone/>
            </a:pPr>
            <a:endParaRPr lang="en-IN" dirty="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a:t>
            </a:r>
            <a:endParaRPr lang="en-IN" dirty="0"/>
          </a:p>
        </p:txBody>
      </p:sp>
      <p:sp>
        <p:nvSpPr>
          <p:cNvPr id="3" name="Content Placeholder 2"/>
          <p:cNvSpPr>
            <a:spLocks noGrp="1"/>
          </p:cNvSpPr>
          <p:nvPr>
            <p:ph idx="1"/>
          </p:nvPr>
        </p:nvSpPr>
        <p:spPr/>
        <p:txBody>
          <a:bodyPr>
            <a:normAutofit fontScale="70000" lnSpcReduction="20000"/>
          </a:bodyPr>
          <a:lstStyle/>
          <a:p>
            <a:pPr lvl="0" fontAlgn="base"/>
            <a:r>
              <a:rPr lang="en-IN" b="1" dirty="0"/>
              <a:t>Education:</a:t>
            </a:r>
            <a:r>
              <a:rPr lang="en-IN" dirty="0"/>
              <a:t/>
            </a:r>
            <a:br>
              <a:rPr lang="en-IN" dirty="0"/>
            </a:br>
            <a:r>
              <a:rPr lang="en-IN" dirty="0"/>
              <a:t>Computer generated models are extremely useful for teaching huge number of concepts and fundamentals in an easy to understand and learn manner. Using computer graphics many educational models can be created through which more interest can be generated among the students regarding the subject.</a:t>
            </a:r>
          </a:p>
          <a:p>
            <a:pPr fontAlgn="base">
              <a:buNone/>
            </a:pPr>
            <a:r>
              <a:rPr lang="en-IN" dirty="0"/>
              <a:t> </a:t>
            </a:r>
          </a:p>
          <a:p>
            <a:pPr lvl="0" fontAlgn="base"/>
            <a:r>
              <a:rPr lang="en-IN" b="1" dirty="0"/>
              <a:t>Training:</a:t>
            </a:r>
            <a:r>
              <a:rPr lang="en-IN" dirty="0"/>
              <a:t/>
            </a:r>
            <a:br>
              <a:rPr lang="en-IN" dirty="0"/>
            </a:br>
            <a:r>
              <a:rPr lang="en-IN" dirty="0"/>
              <a:t>Specialised system for training like simulators can be used for training the candidates in a way that can be grasped in a short span of time with better understanding. Creation of training modules using computer graphics is simple and very useful.</a:t>
            </a:r>
          </a:p>
          <a:p>
            <a:pPr fontAlgn="base">
              <a:buNone/>
            </a:pPr>
            <a:r>
              <a:rPr lang="en-IN" dirty="0"/>
              <a:t> </a:t>
            </a:r>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a:t>
            </a:r>
            <a:endParaRPr lang="en-IN" dirty="0"/>
          </a:p>
        </p:txBody>
      </p:sp>
      <p:sp>
        <p:nvSpPr>
          <p:cNvPr id="3" name="Content Placeholder 2"/>
          <p:cNvSpPr>
            <a:spLocks noGrp="1"/>
          </p:cNvSpPr>
          <p:nvPr>
            <p:ph idx="1"/>
          </p:nvPr>
        </p:nvSpPr>
        <p:spPr/>
        <p:txBody>
          <a:bodyPr>
            <a:normAutofit fontScale="77500" lnSpcReduction="20000"/>
          </a:bodyPr>
          <a:lstStyle/>
          <a:p>
            <a:pPr lvl="0" fontAlgn="base"/>
            <a:r>
              <a:rPr lang="en-IN" b="1" dirty="0"/>
              <a:t>Visualisation:</a:t>
            </a:r>
            <a:r>
              <a:rPr lang="en-IN" dirty="0"/>
              <a:t/>
            </a:r>
            <a:br>
              <a:rPr lang="en-IN" dirty="0"/>
            </a:br>
            <a:r>
              <a:rPr lang="en-IN" dirty="0"/>
              <a:t>Today the need of visualise things have increased drastically, the need of visualisation can be seen in many advance technologies , data visualisation helps in finding insights of the data , to check and study the behaviour of processes around us we need appropriate visualisation which can be achieved through proper usage of computer graphics</a:t>
            </a:r>
          </a:p>
          <a:p>
            <a:pPr lvl="0" fontAlgn="base"/>
            <a:r>
              <a:rPr lang="en-IN" b="1" dirty="0"/>
              <a:t>Image Processing:</a:t>
            </a:r>
            <a:r>
              <a:rPr lang="en-IN" dirty="0"/>
              <a:t/>
            </a:r>
            <a:br>
              <a:rPr lang="en-IN" dirty="0"/>
            </a:br>
            <a:r>
              <a:rPr lang="en-IN" dirty="0"/>
              <a:t>Various kinds of photographs or images require editing in order to be used in different places. Processing of existing images into refined ones for better interpretation is one of the many applications of computer graphics.</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a:t>
            </a:r>
            <a:endParaRPr lang="en-IN" dirty="0"/>
          </a:p>
        </p:txBody>
      </p:sp>
      <p:sp>
        <p:nvSpPr>
          <p:cNvPr id="3" name="Content Placeholder 2"/>
          <p:cNvSpPr>
            <a:spLocks noGrp="1"/>
          </p:cNvSpPr>
          <p:nvPr>
            <p:ph idx="1"/>
          </p:nvPr>
        </p:nvSpPr>
        <p:spPr/>
        <p:txBody>
          <a:bodyPr>
            <a:normAutofit fontScale="62500" lnSpcReduction="20000"/>
          </a:bodyPr>
          <a:lstStyle/>
          <a:p>
            <a:pPr lvl="0" fontAlgn="base"/>
            <a:r>
              <a:rPr lang="en-IN" b="1" dirty="0"/>
              <a:t>Machine Drawing:</a:t>
            </a:r>
            <a:r>
              <a:rPr lang="en-IN" dirty="0"/>
              <a:t/>
            </a:r>
            <a:br>
              <a:rPr lang="en-IN" dirty="0"/>
            </a:br>
            <a:r>
              <a:rPr lang="en-IN" dirty="0"/>
              <a:t>Computer graphics is very frequently used for designing, modifying and creation of various parts of machine and the whole machine itself, the main reason behind using computer graphics for this purpose is the precision and clarity we get from such drawing is ultimate and extremely desired for the safe manufacturing of machine using these drawings.</a:t>
            </a:r>
          </a:p>
          <a:p>
            <a:pPr fontAlgn="base">
              <a:buNone/>
            </a:pPr>
            <a:r>
              <a:rPr lang="en-IN" dirty="0"/>
              <a:t> </a:t>
            </a:r>
          </a:p>
          <a:p>
            <a:pPr lvl="0" fontAlgn="base"/>
            <a:r>
              <a:rPr lang="en-IN" b="1" dirty="0"/>
              <a:t>Graphical User Interface:</a:t>
            </a:r>
            <a:r>
              <a:rPr lang="en-IN" dirty="0"/>
              <a:t/>
            </a:r>
            <a:br>
              <a:rPr lang="en-IN" dirty="0"/>
            </a:br>
            <a:r>
              <a:rPr lang="en-IN" dirty="0"/>
              <a:t>The use of pictures, images, icons, pop-up menus, graphical objects helps in creating a user friendly environment where working is easy and pleasant, using computer graphics we can create such an atmosphere where everything can be automated and anyone can get the desired action performed in an easy fashion.</a:t>
            </a:r>
          </a:p>
          <a:p>
            <a:pPr fontAlgn="base"/>
            <a:r>
              <a:rPr lang="en-IN" dirty="0"/>
              <a:t>These are some of the applications of computer graphics due to which it’s popularity has increased to a huge extend and will keep on increasing with the progress in technology.</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a:t>
            </a:r>
            <a:endParaRPr lang="en-IN" dirty="0"/>
          </a:p>
        </p:txBody>
      </p:sp>
      <p:sp>
        <p:nvSpPr>
          <p:cNvPr id="3" name="Content Placeholder 2"/>
          <p:cNvSpPr>
            <a:spLocks noGrp="1"/>
          </p:cNvSpPr>
          <p:nvPr>
            <p:ph idx="1"/>
          </p:nvPr>
        </p:nvSpPr>
        <p:spPr/>
        <p:txBody>
          <a:bodyPr>
            <a:normAutofit fontScale="70000" lnSpcReduction="20000"/>
          </a:bodyPr>
          <a:lstStyle/>
          <a:p>
            <a:r>
              <a:rPr lang="en-IN" b="1" dirty="0" smtClean="0"/>
              <a:t>Usability</a:t>
            </a:r>
            <a:r>
              <a:rPr lang="en-IN" b="1" dirty="0"/>
              <a:t>:-</a:t>
            </a:r>
            <a:r>
              <a:rPr lang="en-IN" dirty="0"/>
              <a:t>Graphical techniques offer more flexible and options compared to other traditional methods in design. One can make changes and undo them without tampering with the whole design. It is also possible to view a model from different angles by rotating it along various axes. One can also perfect on minute details of a design by magnifying it to see them clearly.</a:t>
            </a:r>
          </a:p>
          <a:p>
            <a:r>
              <a:rPr lang="en-IN" b="1" dirty="0"/>
              <a:t>Research and Product Development:-</a:t>
            </a:r>
            <a:r>
              <a:rPr lang="en-IN" dirty="0"/>
              <a:t>Graphical representation software contributes much in research. Models can be presented in three dimensions giving researchers a broader picture of how natural phenomena operate. In engineering, presentation of models in three-dimensional manner enables engineers to identify weaknesses in structures and areas of possible improvement</a:t>
            </a:r>
            <a:r>
              <a:rPr lang="en-IN" b="1" dirty="0" smtClean="0"/>
              <a:t>.</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a:t>
            </a:r>
            <a:endParaRPr lang="en-IN" dirty="0"/>
          </a:p>
        </p:txBody>
      </p:sp>
      <p:sp>
        <p:nvSpPr>
          <p:cNvPr id="3" name="Content Placeholder 2"/>
          <p:cNvSpPr>
            <a:spLocks noGrp="1"/>
          </p:cNvSpPr>
          <p:nvPr>
            <p:ph idx="1"/>
          </p:nvPr>
        </p:nvSpPr>
        <p:spPr/>
        <p:txBody>
          <a:bodyPr>
            <a:normAutofit fontScale="92500" lnSpcReduction="20000"/>
          </a:bodyPr>
          <a:lstStyle/>
          <a:p>
            <a:r>
              <a:rPr lang="en-IN" b="1" dirty="0" smtClean="0"/>
              <a:t>Time:-</a:t>
            </a:r>
            <a:r>
              <a:rPr lang="en-IN" dirty="0" smtClean="0"/>
              <a:t>Computer aided design on the other hand involves designing of a graphical presentation of a virtual model. Tests are then done on the model using special software. This saves not only time, but also other resources that would have been used in testing the real structure, hence the cost of production.</a:t>
            </a:r>
          </a:p>
          <a:p>
            <a:r>
              <a:rPr lang="en-IN" b="1" dirty="0" smtClean="0"/>
              <a:t>Design:-</a:t>
            </a:r>
            <a:r>
              <a:rPr lang="en-IN" dirty="0" smtClean="0"/>
              <a:t>Advertising is an important aspect in the business world. Customers respond to product or service depending on how it is presented to them.</a:t>
            </a:r>
          </a:p>
          <a:p>
            <a:endParaRPr lang="en-IN" dirty="0" smtClean="0"/>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a:t>
            </a:r>
            <a:endParaRPr lang="en-IN" dirty="0"/>
          </a:p>
        </p:txBody>
      </p:sp>
      <p:sp>
        <p:nvSpPr>
          <p:cNvPr id="3" name="Content Placeholder 2"/>
          <p:cNvSpPr>
            <a:spLocks noGrp="1"/>
          </p:cNvSpPr>
          <p:nvPr>
            <p:ph idx="1"/>
          </p:nvPr>
        </p:nvSpPr>
        <p:spPr/>
        <p:txBody>
          <a:bodyPr>
            <a:normAutofit fontScale="85000" lnSpcReduction="10000"/>
          </a:bodyPr>
          <a:lstStyle/>
          <a:p>
            <a:r>
              <a:rPr lang="en-IN" b="1" dirty="0" smtClean="0"/>
              <a:t>Complexity:-</a:t>
            </a:r>
            <a:r>
              <a:rPr lang="en-IN" dirty="0" smtClean="0"/>
              <a:t>A majority of complex graphical system applications require prior training before use. Some of the graphics applications are so complex that they need an expert to install and customize the settings.</a:t>
            </a:r>
          </a:p>
          <a:p>
            <a:r>
              <a:rPr lang="en-IN" b="1" dirty="0" smtClean="0"/>
              <a:t>Limitations:-</a:t>
            </a:r>
            <a:r>
              <a:rPr lang="en-IN" dirty="0" smtClean="0"/>
              <a:t>Like all other computerized systems, graphical system lack the intelligence of understanding real world conditions and principles like the purpose of the structure it is designing. The designer has to figure out a way of obtaining the relevant results while maintaining the objective of the design process.</a:t>
            </a:r>
          </a:p>
          <a:p>
            <a:endParaRPr lang="en-IN" dirty="0" smtClean="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440246"/>
          </a:xfrm>
        </p:spPr>
        <p:txBody>
          <a:bodyPr>
            <a:normAutofit/>
          </a:bodyPr>
          <a:lstStyle/>
          <a:p>
            <a:r>
              <a:rPr lang="en-IN" sz="8800" dirty="0" smtClean="0"/>
              <a:t>THANK YOU</a:t>
            </a:r>
            <a:endParaRPr lang="en-IN" sz="8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355</Words>
  <Application>Microsoft Office PowerPoint</Application>
  <PresentationFormat>On-screen Show (4:3)</PresentationFormat>
  <Paragraphs>37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SGGSJ GOVT.COLLEGE  APPLICATONS OF COMPUTER GRAPHICS</vt:lpstr>
      <vt:lpstr>COMPUTER GRAPHICS</vt:lpstr>
      <vt:lpstr>TYPES</vt:lpstr>
      <vt:lpstr>APPLICATIONS</vt:lpstr>
      <vt:lpstr>APPLICATIONS</vt:lpstr>
      <vt:lpstr>APPLICATIONS</vt:lpstr>
      <vt:lpstr>APPLICATIONS</vt:lpstr>
      <vt:lpstr>APPLICATIONS</vt:lpstr>
      <vt:lpstr>ADVANTAGES</vt:lpstr>
      <vt:lpstr>ADVANTAGES</vt:lpstr>
      <vt:lpstr>DISADVANTAGES</vt:lpstr>
      <vt:lpstr>THANK YOU</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APPLICATONS OF COMPUTER GRAPHICS</dc:title>
  <dc:creator>BCA</dc:creator>
  <cp:lastModifiedBy>BCA</cp:lastModifiedBy>
  <cp:revision>4</cp:revision>
  <dcterms:created xsi:type="dcterms:W3CDTF">2022-04-02T09:17:45Z</dcterms:created>
  <dcterms:modified xsi:type="dcterms:W3CDTF">2022-04-16T07:13:46Z</dcterms:modified>
</cp:coreProperties>
</file>